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讲述的是我们可以通过一些简单的途径来保持我们的大脑健康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比如定期规划、锻炼身体、学习新的事物。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865" y="1137030"/>
            <a:ext cx="10602683" cy="11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）材料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请从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选项中选出与它们对应的最佳选项。选项中有一项是多余选项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并回答第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is forgetful, but as we age, we start to feel like our brains are slowing down a bit and that can be a very troubling thing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new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be affected by aging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words, when you take care of your body, you take care of your brain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 if your schedule isn’t filled with life-changing events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Luckily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research shows there is a lot you can do to avoid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moments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3502918" y="2164794"/>
            <a:ext cx="4203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 E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80274" y="489040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“Focus on the future”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关注未来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“Go for a walk”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散步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此处介绍避免思维迟钝的方法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研究表明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你可以做很多事情来避免这些时刻。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 bwMode="auto">
          <a:xfrm>
            <a:off x="280274" y="2708920"/>
            <a:ext cx="11485848" cy="22084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449966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who regularly made plans and looked forward to upcoming events had a 50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 chance of Alzheimer’s disease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阿尔茨海默病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according to a study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as simple as setting a goal to have a weekly coffee date with a friend will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evidence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证据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people who have an aim in life or who are working on long or short-term goals seem to do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words, keep your brain looking forward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new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be affected by aging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words, when you take care of your body, you take care of your brain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 if your schedule isn’t filled with life-changing events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Luckily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research shows there is a lot you can do to avoid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moments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7463358" y="1465183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D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 bwMode="auto">
          <a:xfrm>
            <a:off x="360854" y="3142662"/>
            <a:ext cx="11485848" cy="201453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135029"/>
            <a:ext cx="11485848" cy="15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“Something as simple as setting a goal to have a weekly coffee date with a friend will do.”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一些简单的事情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比如设定一个目标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每周和朋友约一次喝咖啡就可以了。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此处介绍了做一些事情避免这个问题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但如果你的日程表上没有改变生活的事情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也不用担心。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92771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Raised glucose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葡萄糖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levels can harm the area of the brain that helps you form memories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exercises can help get blood glucose down to normal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levels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fact, exercise produces chemicals that are good for your brain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new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be affected by aging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words, when you take care of your body, you take care of your brain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 if your schedule isn’t filled with life-changing events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Luckily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research shows there is a lot you can do to avoid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moments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5015086" y="1917690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 bwMode="auto">
          <a:xfrm>
            <a:off x="360854" y="2370186"/>
            <a:ext cx="11485848" cy="206692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475487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推理判断题。根据上文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“Raised glucose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葡萄糖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levels can harm the area of the brain that helps you form memories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However,exercises can help get blood glucose down to normal levels.”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葡萄糖水平升高会对形成记忆的大脑区域造成损伤。然而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体育活动有助于将血糖降至正常水平。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此处介绍锻炼对大脑的好处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换句话说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当你照顾好你的身体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你就照顾好了你的大脑。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 a Spanish class online, join a drawing club, or learn to play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study found that mental stimulation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刺激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influences the bad effects of aging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memory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best thing for your brain is to try something different such as gardening or going dancing with your friends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2636912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new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be affected by aging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words, when you take care of your body, you take care of your brain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 if your schedule isn’t filled with life-changing events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Luckily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research shows there is a lot you can do to avoid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moments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1630710" y="83671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5034421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a Spanish class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online,join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drawing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club,or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to play cards.”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参加一个西班牙语网课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加入一个绘画俱乐部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或者学习打牌。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本段主要介绍了学习新东西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学习新的东西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2708920"/>
            <a:ext cx="11459560" cy="23762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improve your memory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 than 20 words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91791" y="2247255"/>
            <a:ext cx="11350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improve my memory by taking exercise and reading books.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75576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主观表达题。故可填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improve my memory by taking exercise and reading books.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556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961</Words>
  <Application>Microsoft Office PowerPoint</Application>
  <PresentationFormat>自定义</PresentationFormat>
  <Paragraphs>44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450</cp:revision>
  <dcterms:created xsi:type="dcterms:W3CDTF">2020-11-06T05:24:00Z</dcterms:created>
  <dcterms:modified xsi:type="dcterms:W3CDTF">2025-09-17T18:15:18Z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